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0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A3EE9-83E1-4AD9-95B0-FD6BDBA23A5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2C158-4D0D-474A-AF03-9ECC7A0F6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4412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C9D25-0F25-498B-BC13-4E5D85DBD690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060F4-9B7E-452F-BF2C-7D9C2DE8B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95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DBD6-8972-4F5E-BA7D-6611AEF90E22}" type="datetime1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57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4E3D-F4F3-44FC-9A0A-CC37738E4414}" type="datetime1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294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5B17B-D618-43C9-B539-899799CDED24}" type="datetime1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0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02D2-BACB-4058-A5B0-CC7DFDBB1885}" type="datetime1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54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EEC2-277C-493F-9C43-BF98DE3B5FE7}" type="datetime1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3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3AB6-B0F8-4A59-8B84-25F6D96D70DE}" type="datetime1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35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5A56-0E43-4B2B-88EA-73CDE222F902}" type="datetime1">
              <a:rPr lang="en-US" smtClean="0"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96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A30-F0BB-4D7A-89BF-0A0AA916CD96}" type="datetime1">
              <a:rPr lang="en-US" smtClean="0"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3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C7B8-6610-4E94-81ED-C2BD020B0607}" type="datetime1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55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5858-713E-43BF-A3C7-01C4E6CCE570}" type="datetime1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3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2A1A-5A2F-4808-9A0A-9CDDC7867D59}" type="datetime1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51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81D9-880D-4110-9A11-03A53F07E27D}" type="datetime1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419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-306064"/>
            <a:ext cx="8439150" cy="104978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5477" y="4212467"/>
            <a:ext cx="194603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1</a:t>
            </a:r>
            <a:r>
              <a:rPr lang="en-US" sz="2000" b="1" baseline="30000" dirty="0" smtClean="0">
                <a:solidFill>
                  <a:srgbClr val="7030A0"/>
                </a:solidFill>
              </a:rPr>
              <a:t>st</a:t>
            </a:r>
            <a:r>
              <a:rPr lang="en-US" sz="2000" b="1" dirty="0" smtClean="0">
                <a:solidFill>
                  <a:srgbClr val="7030A0"/>
                </a:solidFill>
              </a:rPr>
              <a:t> Grade- </a:t>
            </a:r>
            <a:r>
              <a:rPr lang="en-US" sz="2000" dirty="0" smtClean="0">
                <a:solidFill>
                  <a:srgbClr val="7030A0"/>
                </a:solidFill>
              </a:rPr>
              <a:t>In Math students are working on missing numbers in a hundred chart, and counting by 2’s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In Reading, students are working on blends and digraphs. 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13538" y="3259015"/>
            <a:ext cx="2133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2</a:t>
            </a:r>
            <a:r>
              <a:rPr lang="en-US" sz="2000" b="1" baseline="30000" dirty="0" smtClean="0">
                <a:solidFill>
                  <a:srgbClr val="7030A0"/>
                </a:solidFill>
              </a:rPr>
              <a:t>nd</a:t>
            </a:r>
            <a:r>
              <a:rPr lang="en-US" sz="2000" b="1" dirty="0" smtClean="0">
                <a:solidFill>
                  <a:srgbClr val="7030A0"/>
                </a:solidFill>
              </a:rPr>
              <a:t> Grade- </a:t>
            </a:r>
            <a:r>
              <a:rPr lang="en-US" sz="2000" dirty="0" smtClean="0">
                <a:solidFill>
                  <a:srgbClr val="7030A0"/>
                </a:solidFill>
              </a:rPr>
              <a:t>In Math students are working on measurement. 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In Reading students are working on identifying the main idea with key details. 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27077" y="3821723"/>
            <a:ext cx="180535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u="sng" dirty="0" smtClean="0">
                <a:solidFill>
                  <a:srgbClr val="7030A0"/>
                </a:solidFill>
              </a:rPr>
              <a:t>Reminders- </a:t>
            </a:r>
          </a:p>
          <a:p>
            <a:r>
              <a:rPr lang="en-US" sz="2000" b="1" dirty="0" smtClean="0">
                <a:solidFill>
                  <a:srgbClr val="7030A0"/>
                </a:solidFill>
              </a:rPr>
              <a:t>1</a:t>
            </a:r>
            <a:r>
              <a:rPr lang="en-US" sz="2000" b="1" baseline="30000" dirty="0" smtClean="0">
                <a:solidFill>
                  <a:srgbClr val="7030A0"/>
                </a:solidFill>
              </a:rPr>
              <a:t>ST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</a:rPr>
              <a:t>Grade- </a:t>
            </a:r>
            <a:r>
              <a:rPr lang="en-US" sz="2000" dirty="0" smtClean="0">
                <a:solidFill>
                  <a:srgbClr val="7030A0"/>
                </a:solidFill>
              </a:rPr>
              <a:t>Continue to work on sight words </a:t>
            </a:r>
          </a:p>
          <a:p>
            <a:endParaRPr lang="en-US" sz="2000" b="1" dirty="0">
              <a:solidFill>
                <a:srgbClr val="7030A0"/>
              </a:solidFill>
            </a:endParaRPr>
          </a:p>
          <a:p>
            <a:r>
              <a:rPr lang="en-US" sz="2000" b="1" dirty="0" smtClean="0">
                <a:solidFill>
                  <a:srgbClr val="7030A0"/>
                </a:solidFill>
              </a:rPr>
              <a:t>2</a:t>
            </a:r>
            <a:r>
              <a:rPr lang="en-US" sz="2000" b="1" baseline="30000" dirty="0" smtClean="0">
                <a:solidFill>
                  <a:srgbClr val="7030A0"/>
                </a:solidFill>
              </a:rPr>
              <a:t>nd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</a:rPr>
              <a:t>Grade- </a:t>
            </a:r>
            <a:r>
              <a:rPr lang="en-US" sz="2000" dirty="0" smtClean="0">
                <a:solidFill>
                  <a:srgbClr val="7030A0"/>
                </a:solidFill>
              </a:rPr>
              <a:t>Continue to work on sight words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45723" y="8182708"/>
            <a:ext cx="1547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No School- 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May 29th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025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1536</TotalTime>
  <Words>75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robyn long</dc:creator>
  <cp:lastModifiedBy>Michelle Padilla</cp:lastModifiedBy>
  <cp:revision>33</cp:revision>
  <dcterms:created xsi:type="dcterms:W3CDTF">2014-04-23T13:31:12Z</dcterms:created>
  <dcterms:modified xsi:type="dcterms:W3CDTF">2024-04-29T19:06:11Z</dcterms:modified>
</cp:coreProperties>
</file>