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45" d="100"/>
          <a:sy n="45" d="100"/>
        </p:scale>
        <p:origin x="199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1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9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1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4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5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4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5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2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7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2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1FFA0-0B17-9F43-828D-5205C4CA80C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DE22-907D-E54E-82ED-3A3AD257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alendar&#10;&#10;Description automatically generated">
            <a:extLst>
              <a:ext uri="{FF2B5EF4-FFF2-40B4-BE49-F238E27FC236}">
                <a16:creationId xmlns:a16="http://schemas.microsoft.com/office/drawing/2014/main" xmlns="" id="{321139D5-21EE-48AE-AA81-5EFB2D182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2595" y="0"/>
            <a:ext cx="7063190" cy="914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BE28CEC-5F65-D27F-0D42-691A238910D6}"/>
              </a:ext>
            </a:extLst>
          </p:cNvPr>
          <p:cNvSpPr txBox="1"/>
          <p:nvPr/>
        </p:nvSpPr>
        <p:spPr>
          <a:xfrm>
            <a:off x="291547" y="3074504"/>
            <a:ext cx="29552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March 2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Reading Night 6:00-8:00</a:t>
            </a: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March 16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Field Trip</a:t>
            </a: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March 27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 April 5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Spring Break 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E512553-1360-470B-04EB-41657155A165}"/>
              </a:ext>
            </a:extLst>
          </p:cNvPr>
          <p:cNvSpPr txBox="1"/>
          <p:nvPr/>
        </p:nvSpPr>
        <p:spPr>
          <a:xfrm>
            <a:off x="291547" y="6380922"/>
            <a:ext cx="29552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Grade-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Sight Word Practice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: Weekly Spelling Words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9F1EECF-93DE-0E2F-65DD-72975B0D4D38}"/>
              </a:ext>
            </a:extLst>
          </p:cNvPr>
          <p:cNvSpPr txBox="1"/>
          <p:nvPr/>
        </p:nvSpPr>
        <p:spPr>
          <a:xfrm>
            <a:off x="3902764" y="2540675"/>
            <a:ext cx="264689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 Math: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demonstrating the ability to identify different ways to makes 10. </a:t>
            </a: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Reading: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demonstrating the ability to use phonograms and write in complete sentence.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Grade Math: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organizing data. </a:t>
            </a:r>
          </a:p>
          <a:p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Reading: </a:t>
            </a:r>
            <a:r>
              <a:rPr lang="en-US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Students are working on identifying antonyms and synonyms. </a:t>
            </a:r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585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</TotalTime>
  <Words>87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Michelle Padilla</cp:lastModifiedBy>
  <cp:revision>3</cp:revision>
  <dcterms:created xsi:type="dcterms:W3CDTF">2023-02-25T16:25:12Z</dcterms:created>
  <dcterms:modified xsi:type="dcterms:W3CDTF">2023-02-28T20:02:47Z</dcterms:modified>
</cp:coreProperties>
</file>